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0593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80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7352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9663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9106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2100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4860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641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5000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527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140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03226-BB01-46C7-8746-FF6E42C21685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8A816-70F0-470A-B53F-E71E29E867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75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einrich-boell-schule.de/unsere-schule/unterricht/fachschaften/aufgabenfeld-i/spanisch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de-DE" sz="3600" dirty="0"/>
          </a:p>
          <a:p>
            <a:r>
              <a:rPr lang="de-DE" sz="4800" dirty="0"/>
              <a:t>Elterninformationsabend Stufe 6G</a:t>
            </a:r>
          </a:p>
          <a:p>
            <a:r>
              <a:rPr lang="de-DE" sz="4800" dirty="0"/>
              <a:t>zur Wahl der zweiten Fremdsprache</a:t>
            </a:r>
          </a:p>
          <a:p>
            <a:endParaRPr lang="de-DE" dirty="0"/>
          </a:p>
        </p:txBody>
      </p:sp>
      <p:pic>
        <p:nvPicPr>
          <p:cNvPr id="4" name="Grafik 3" descr="https://www.heinrich-boell-schule.de/assets/images/3/Spanish_French_Flag-1-980x654-e375245b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r="18643"/>
          <a:stretch/>
        </p:blipFill>
        <p:spPr bwMode="auto">
          <a:xfrm>
            <a:off x="2337683" y="1122363"/>
            <a:ext cx="7649156" cy="2387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521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4000" dirty="0"/>
              <a:t>Teilnehmende: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4000" dirty="0"/>
              <a:t>Frau V. Lupfer </a:t>
            </a:r>
            <a:r>
              <a:rPr lang="de-DE" sz="4000"/>
              <a:t>(Französischlehrerin)</a:t>
            </a:r>
            <a:endParaRPr lang="de-DE" sz="4000" dirty="0"/>
          </a:p>
          <a:p>
            <a:pPr marL="0" indent="0">
              <a:lnSpc>
                <a:spcPct val="150000"/>
              </a:lnSpc>
              <a:buNone/>
            </a:pPr>
            <a:r>
              <a:rPr lang="de-DE" sz="4000" dirty="0"/>
              <a:t>Frau A. </a:t>
            </a:r>
            <a:r>
              <a:rPr lang="de-DE" sz="4000" dirty="0" err="1"/>
              <a:t>Brömser</a:t>
            </a:r>
            <a:r>
              <a:rPr lang="de-DE" sz="4000" dirty="0"/>
              <a:t> (Spanischlehrerin)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4000" dirty="0"/>
              <a:t>Herr S. Strohmenger (Gymnasialzweigleiter)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 descr="https://www.heinrich-boell-schule.de/assets/images/3/Spanish_French_Flag-1-980x654-e375245b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r="18643"/>
          <a:stretch/>
        </p:blipFill>
        <p:spPr bwMode="auto">
          <a:xfrm>
            <a:off x="838200" y="365125"/>
            <a:ext cx="5361830" cy="13255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8679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200" dirty="0"/>
              <a:t>Tagesordnung: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sz="3200" dirty="0"/>
              <a:t>Begrüßung und Vorstellung (Strohmenger)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sz="3200" dirty="0"/>
              <a:t>Allgemeine Informationen zur 2. Fremdsprache im G-Zweig (Strohmenger)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sz="3200" dirty="0"/>
              <a:t>Informationen zum Fach Französisch (Lupfer)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sz="3200" dirty="0"/>
              <a:t>Informationen zum Fach Spanisch (</a:t>
            </a:r>
            <a:r>
              <a:rPr lang="de-DE" sz="3200" dirty="0" err="1"/>
              <a:t>Brömser</a:t>
            </a:r>
            <a:r>
              <a:rPr lang="de-DE" sz="3200" dirty="0"/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sz="3200" dirty="0"/>
              <a:t>Fragen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 descr="https://www.heinrich-boell-schule.de/assets/images/3/Spanish_French_Flag-1-980x654-e375245b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r="18643"/>
          <a:stretch/>
        </p:blipFill>
        <p:spPr bwMode="auto">
          <a:xfrm>
            <a:off x="838200" y="365125"/>
            <a:ext cx="5361830" cy="13255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2664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/>
              <a:t>2. Fremdsprache</a:t>
            </a:r>
          </a:p>
          <a:p>
            <a:pPr marL="0" indent="0">
              <a:buNone/>
            </a:pPr>
            <a:r>
              <a:rPr lang="de-DE" dirty="0"/>
              <a:t> </a:t>
            </a:r>
          </a:p>
          <a:p>
            <a:r>
              <a:rPr lang="de-DE" dirty="0"/>
              <a:t>Ist ein Hauptfach (wie Deutsch, Englisch, Mathematik)</a:t>
            </a:r>
          </a:p>
          <a:p>
            <a:pPr marL="0" indent="0">
              <a:buNone/>
            </a:pPr>
            <a:r>
              <a:rPr lang="de-DE" dirty="0"/>
              <a:t>    -&gt;  4 – 3 Unterrichtsstunden pro Woche</a:t>
            </a:r>
          </a:p>
          <a:p>
            <a:pPr marL="0" indent="0">
              <a:buNone/>
            </a:pPr>
            <a:r>
              <a:rPr lang="de-DE" dirty="0"/>
              <a:t>    -&gt;  Note besonders wichtig bei der Versetzung</a:t>
            </a:r>
          </a:p>
          <a:p>
            <a:pPr marL="0" indent="0">
              <a:buNone/>
            </a:pPr>
            <a:r>
              <a:rPr lang="de-DE" dirty="0"/>
              <a:t> </a:t>
            </a:r>
          </a:p>
          <a:p>
            <a:r>
              <a:rPr lang="de-DE" dirty="0"/>
              <a:t>Muss bis Ende der Klasse 11 (E2) belegt werden, </a:t>
            </a:r>
          </a:p>
          <a:p>
            <a:pPr marL="0" indent="0">
              <a:buNone/>
            </a:pPr>
            <a:r>
              <a:rPr lang="de-DE" dirty="0"/>
              <a:t>          wenn eine zweite Naturwissenschaft oder Informatik belegt werden,</a:t>
            </a:r>
          </a:p>
          <a:p>
            <a:pPr marL="0" indent="0">
              <a:buNone/>
            </a:pPr>
            <a:r>
              <a:rPr lang="de-DE" dirty="0"/>
              <a:t>    sonst bis Ende der Klasse 12 (Q2)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 descr="https://www.heinrich-boell-schule.de/assets/images/3/Spanish_French_Flag-1-980x654-e375245b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r="18643"/>
          <a:stretch/>
        </p:blipFill>
        <p:spPr bwMode="auto">
          <a:xfrm>
            <a:off x="838200" y="365125"/>
            <a:ext cx="5361830" cy="13255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1422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200" dirty="0"/>
              <a:t>Fremdsprachenfolgen an der Heinrich-Böll-Schule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 descr="https://www.heinrich-boell-schule.de/assets/images/3/Spanish_French_Flag-1-980x654-e375245b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r="18643"/>
          <a:stretch/>
        </p:blipFill>
        <p:spPr bwMode="auto">
          <a:xfrm>
            <a:off x="838200" y="365125"/>
            <a:ext cx="5361830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hteck 7"/>
          <p:cNvSpPr/>
          <p:nvPr/>
        </p:nvSpPr>
        <p:spPr>
          <a:xfrm>
            <a:off x="3740900" y="3234652"/>
            <a:ext cx="69923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281" y="2597219"/>
            <a:ext cx="9831124" cy="317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7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49930066-970B-478D-8357-57C6593F97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2" t="864" b="618"/>
          <a:stretch/>
        </p:blipFill>
        <p:spPr>
          <a:xfrm>
            <a:off x="1286933" y="59266"/>
            <a:ext cx="9652251" cy="675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57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https://www.heinrich-boell-schule.de/assets/images/3/Spanish_French_Flag-1-980x654-e375245b.jpg">
            <a:extLst>
              <a:ext uri="{FF2B5EF4-FFF2-40B4-BE49-F238E27FC236}">
                <a16:creationId xmlns:a16="http://schemas.microsoft.com/office/drawing/2014/main" id="{87DB29D3-B74B-4545-B168-3414C308E34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r="18643"/>
          <a:stretch/>
        </p:blipFill>
        <p:spPr bwMode="auto">
          <a:xfrm>
            <a:off x="838200" y="365125"/>
            <a:ext cx="5361830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2A23685-C7B8-444D-99CF-7029C84BEC1B}"/>
              </a:ext>
            </a:extLst>
          </p:cNvPr>
          <p:cNvSpPr txBox="1"/>
          <p:nvPr/>
        </p:nvSpPr>
        <p:spPr>
          <a:xfrm>
            <a:off x="838200" y="2226183"/>
            <a:ext cx="9939867" cy="5025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200" dirty="0"/>
              <a:t>Weitere Informationen: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100" dirty="0"/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hlinkClick r:id="rId3"/>
              </a:rPr>
              <a:t>https://heinrich-boell-schule.de/unsere-schule/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hlinkClick r:id="rId3"/>
              </a:rPr>
              <a:t>unterricht</a:t>
            </a:r>
            <a:r>
              <a:rPr lang="de-DE" sz="3200" dirty="0">
                <a:hlinkClick r:id="rId3"/>
              </a:rPr>
              <a:t>/fachschaften/aufgabenfeld-i/spanisch.html</a:t>
            </a:r>
            <a:endParaRPr lang="de-DE" sz="3200" dirty="0"/>
          </a:p>
          <a:p>
            <a:pPr marL="0" indent="0">
              <a:lnSpc>
                <a:spcPct val="150000"/>
              </a:lnSpc>
              <a:buNone/>
            </a:pPr>
            <a:endParaRPr lang="de-DE" sz="1100" dirty="0"/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hlinkClick r:id="rId3"/>
              </a:rPr>
              <a:t>https://heinrich-boell-schule.de/unsere-schule/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hlinkClick r:id="rId3"/>
              </a:rPr>
              <a:t>unterricht</a:t>
            </a:r>
            <a:r>
              <a:rPr lang="de-DE" sz="3200" dirty="0">
                <a:hlinkClick r:id="rId3"/>
              </a:rPr>
              <a:t>/</a:t>
            </a:r>
            <a:r>
              <a:rPr lang="de-DE" sz="3200" dirty="0" err="1">
                <a:hlinkClick r:id="rId3"/>
              </a:rPr>
              <a:t>fachschaften</a:t>
            </a:r>
            <a:r>
              <a:rPr lang="de-DE" sz="3200" dirty="0">
                <a:hlinkClick r:id="rId3"/>
              </a:rPr>
              <a:t>/aufgabenfeld-i/franzoesisch.html</a:t>
            </a:r>
            <a:r>
              <a:rPr lang="de-DE" sz="3200" dirty="0"/>
              <a:t>	</a:t>
            </a:r>
            <a:r>
              <a:rPr lang="de-DE" sz="2800" dirty="0"/>
              <a:t>	       </a:t>
            </a:r>
            <a:r>
              <a:rPr lang="de-DE" sz="2800" u="sng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0322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</Words>
  <Application>Microsoft Office PowerPoint</Application>
  <PresentationFormat>Breitbild</PresentationFormat>
  <Paragraphs>31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MTK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Stefan Strohmenger</dc:creator>
  <cp:lastModifiedBy>Stefan Strohmenger</cp:lastModifiedBy>
  <cp:revision>22</cp:revision>
  <dcterms:created xsi:type="dcterms:W3CDTF">2022-05-19T09:12:36Z</dcterms:created>
  <dcterms:modified xsi:type="dcterms:W3CDTF">2026-05-07T13:43:00Z</dcterms:modified>
</cp:coreProperties>
</file>